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38" d="100"/>
          <a:sy n="138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4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lly1wC7kwzGqpLSUVp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JWLXKzKt_ZpVNxHII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JUKPJocSNaXQU19j-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PoX8VEz7Az0AjN2xF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uZa_-CghwU6SoFUev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PK2t-msufO1-RS_vE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uZa_7WauJTrQM4-Xr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K49CSrUPAupEWCHXr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K7HbxmYcKqlMAzl_z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vPFjeryVBG6IC2Whj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ukUvzzfZet4MAVq5_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uZaZXjFBz2ZdKhCSb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veXZojvFCM82hUILZ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U3ASFGxzfZyirvf9n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Pe5_aOFqpJ8M5PaT1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FpCnsBS_8a_sfLZIb.0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FpCnsBS_8a_sfLZIb.1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FpCnsBS_8a_sfLZIb.2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jreC-mLb1dWY8_B-VA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l3kr96kp4HS3lu1tY4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tZfb5M99Ed8vfL4nB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17b3TbjyqqoDLrOMp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uZaZYNFHIWlP7EfAX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F7cy6LdSyX8yImz5p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F83bLwZ3s5kEI3CNq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Q00bq4lnSKWDslnZl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PXkvrW1LDZcn5IMFA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FMjNpYF2apAnUgQlt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uZaZ_v207tZ5Zi1db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uZaZ_v207tZ5Zi1dc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9YQT3RexWW5f0H25y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iAkd1fCsrpM2Q0o70j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uZaZkCyyzkYWLR5HG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(16:9)</PresentationFormat>
  <Paragraphs>33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Denis Gablenko</cp:lastModifiedBy>
  <cp:revision>1</cp:revision>
  <dcterms:created xsi:type="dcterms:W3CDTF">2019-08-19T21:26:17Z</dcterms:created>
  <dcterms:modified xsi:type="dcterms:W3CDTF">2019-08-19T21:28:08Z</dcterms:modified>
</cp:coreProperties>
</file>